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8" r:id="rId2"/>
    <p:sldId id="265" r:id="rId3"/>
    <p:sldId id="271" r:id="rId4"/>
    <p:sldId id="295" r:id="rId5"/>
    <p:sldId id="277" r:id="rId6"/>
    <p:sldId id="296" r:id="rId7"/>
    <p:sldId id="286" r:id="rId8"/>
    <p:sldId id="297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811" autoAdjust="0"/>
    <p:restoredTop sz="90966" autoAdjust="0"/>
  </p:normalViewPr>
  <p:slideViewPr>
    <p:cSldViewPr>
      <p:cViewPr varScale="1">
        <p:scale>
          <a:sx n="100" d="100"/>
          <a:sy n="100" d="100"/>
        </p:scale>
        <p:origin x="114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CAD31A-F8C8-2CD5-62CB-0B1ADF0F41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3C760B-FCA8-9654-76E5-5406B7B1B6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3996B7-502F-BC08-8DCD-AE204BDC4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1C6AA5-0BCF-4DBD-98FD-A4CABD8E8E4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944047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A22C82-9D13-6F53-50E5-84B809468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50B480-8DC9-9C2A-E22E-A47D57FF99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6D21BC-05BF-0A74-19BF-052C6082F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F6048-6113-47F7-960C-888D55736EC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19770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FD24CE-40C6-55B2-E816-E85FBB586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AED0CF-8DC0-937D-259D-E1E5D6ED4A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C130C3-0AA9-4B86-9F88-64C44BC704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6CF24-1130-472B-BBCC-B0AF56F4254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82903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577CF8-04C2-6DEC-7964-033FE45809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CBADF0-BC09-7988-98E9-D3E920B621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B32DB0-2F56-267D-CF7E-8107A571DC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EE8A7-F36C-4A2E-A87D-78A1FB69680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56223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974188-1C6C-725E-2270-FA0816179E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9B2761-DD3C-5C79-3D00-01668BD0C5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E77A72-1B65-A865-D74F-270A1AD2B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7466EC-C991-4ED6-8C15-5B324799DB3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316356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DCCB0F8-8AC9-9EF2-4BC4-E306722154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2D359D2-E617-D435-D65D-33E7B23953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63C3B12-736F-56AF-C3D2-4F70EF158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1EE68-089A-472C-9ACA-39D4CCD2BFD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80913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B74423F-E627-D8EA-B250-658C5270E6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FC731CB-B685-0C9D-CC52-FF73716E35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9C54A2B-FD33-73A0-7C7D-16D104B652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70683-B28A-454C-AD0F-C51D1BFA053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15741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6627F3D-42EC-F829-4E70-A61768A9EB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F456785-E742-142A-4CC6-CF56C0868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7DAC423-CF5D-0C32-EE9A-792314549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FBE31-C8DF-4EA5-98ED-A0F660C2018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48965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5ED89D4-1AAA-344B-EFF7-2FA258A36F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674F572-431B-F3B2-32BF-ED21DF016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B6E2770-1C68-8831-BD75-B0AD121A8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C7D2F4-BB82-45B7-883D-EDED6C6BBF3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128122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6B90218-0683-C040-4C43-FED4C7BBA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FCC876C-034D-8CE2-A9D4-1A4E42E46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EDDFD10-475C-D13A-766B-EF1CB4B54C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22A134-2606-4EF3-BA3E-D8BB750C00F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87019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673D1BC-C816-2095-A039-0EB1D6449D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F16CBC4-1B75-95C3-22A7-DB263EC8A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F506E1E-EBB5-FA60-9F0B-ACB098BC54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022E1-E9E8-42AB-AE85-52FAD51CFBC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30249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9D685DC-AFE8-BEBF-10C5-8E401F6487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3ED4C6B-DA7D-30CD-79CE-57F012B7E8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8CF96E-9313-4D77-ED28-3FB5730764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0348D9-CAA7-8C54-BA0A-3B45DFC6D2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FADD8C-43D5-861C-C21F-D9AB0D783A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B027C71-BE71-410A-80F2-6A4A379B944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9E1FD7C0-D74E-5C55-8902-F39D4711AB8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25625"/>
            <a:ext cx="10515600" cy="2971800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God loved the world of sinners lost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And ruined by the fall;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Salvation full, at highest cost,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He offers free to all.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2B53B30E-68FD-3A9A-0288-59E0D8183BD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25625"/>
            <a:ext cx="10515600" cy="3475038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 sz="2400"/>
              <a:t>Chorus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O 'twas love, 'twas wondrous love,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The love of God to me;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It brought my Saviour from above,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To die on Calvary!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C5C9A8AF-B5F1-58DC-4339-A1178B09637D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2400"/>
              <a:t>2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3600"/>
              <a:t>E'en now by faith I claim him mine,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3600"/>
              <a:t>The risen Son of God;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3600"/>
              <a:t>Redemption by his death I find,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3600"/>
              <a:t>And cleansing through the blood.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26729F2C-3FFE-DF78-2C0F-30E62221935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25625"/>
            <a:ext cx="10515600" cy="3475038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 sz="2400"/>
              <a:t>Chorus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O 'twas love, 'twas wondrous love,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The love of God to me;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It brought my Saviour from above,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To die on Calvary!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F6AD9423-6B88-EA7D-7015-0966C328DE0E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 sz="2400"/>
              <a:t>3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Love brings the glorious fulness in,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And to his saints makes known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The blessèd rest from inbred sin,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Through faith in Christ alone.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632418C8-345A-726F-DB2C-B2130761108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25625"/>
            <a:ext cx="10515600" cy="3475038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 sz="2400"/>
              <a:t>Chorus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O 'twas love, 'twas wondrous love,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The love of God to me;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It brought my Saviour from above,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To die on Calvary!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>
            <a:extLst>
              <a:ext uri="{FF2B5EF4-FFF2-40B4-BE49-F238E27FC236}">
                <a16:creationId xmlns:a16="http://schemas.microsoft.com/office/drawing/2014/main" id="{83FAE519-A428-2606-B4F9-76B665B9DB1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125538"/>
            <a:ext cx="10515600" cy="3455987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2400"/>
              <a:t>4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Believing souls, rejoicing go;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There shall to you be given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A glorious foretaste, here below,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Of endless life in Heaven.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>
            <a:extLst>
              <a:ext uri="{FF2B5EF4-FFF2-40B4-BE49-F238E27FC236}">
                <a16:creationId xmlns:a16="http://schemas.microsoft.com/office/drawing/2014/main" id="{523B1BCE-C083-F3C0-8A65-F4C7EA3F16D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25625"/>
            <a:ext cx="10515600" cy="3475038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 sz="2400"/>
              <a:t>Chorus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O 'twas love, 'twas wondrous love,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The love of God to me;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It brought my Saviour from above,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To die on Calvary!</a:t>
            </a:r>
          </a:p>
        </p:txBody>
      </p:sp>
      <p:sp>
        <p:nvSpPr>
          <p:cNvPr id="2" name="Rectangle 5">
            <a:extLst>
              <a:ext uri="{FF2B5EF4-FFF2-40B4-BE49-F238E27FC236}">
                <a16:creationId xmlns:a16="http://schemas.microsoft.com/office/drawing/2014/main" id="{8A677BC8-AE64-E26E-257B-3247983C69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5705475"/>
            <a:ext cx="6096000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latin typeface="akagi_probook"/>
              </a:rPr>
              <a:t>CCLI Song # 3164718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latin typeface="akagi_probook"/>
              </a:rPr>
              <a:t>Martha Matilda Stockton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100">
                <a:latin typeface="akagi_probook"/>
              </a:rPr>
              <a:t>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i="1">
                <a:latin typeface="akagi_probook"/>
              </a:rPr>
              <a:t>For use solely with the SongSelect® </a:t>
            </a:r>
            <a:r>
              <a:rPr lang="en-AU" altLang="en-US" sz="1100" i="1">
                <a:latin typeface="akagi_probook"/>
                <a:hlinkClick r:id="rId2"/>
              </a:rPr>
              <a:t>Terms of Use</a:t>
            </a:r>
            <a:r>
              <a:rPr lang="en-AU" altLang="en-US" sz="1100" i="1">
                <a:latin typeface="akagi_probook"/>
              </a:rPr>
              <a:t>. All rights reserved. </a:t>
            </a:r>
            <a:r>
              <a:rPr lang="en-AU" altLang="en-US" sz="1100" i="1">
                <a:latin typeface="akagi_probook"/>
                <a:hlinkClick r:id="rId3"/>
              </a:rPr>
              <a:t>www.ccli.com</a:t>
            </a:r>
            <a:endParaRPr lang="en-AU" altLang="en-US" sz="1100" i="1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252</Words>
  <Application>Microsoft Office PowerPoint</Application>
  <PresentationFormat>Widescreen</PresentationFormat>
  <Paragraphs>44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46.</dc:title>
  <dc:creator>E. Langley Smith</dc:creator>
  <cp:lastModifiedBy>Narelle Wheaton</cp:lastModifiedBy>
  <cp:revision>4</cp:revision>
  <dcterms:created xsi:type="dcterms:W3CDTF">2001-02-20T01:06:31Z</dcterms:created>
  <dcterms:modified xsi:type="dcterms:W3CDTF">2023-06-08T02:40:38Z</dcterms:modified>
</cp:coreProperties>
</file>